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34" r:id="rId53"/>
    <p:sldId id="270" r:id="rId54"/>
    <p:sldId id="335" r:id="rId55"/>
    <p:sldId id="322" r:id="rId56"/>
    <p:sldId id="305" r:id="rId57"/>
    <p:sldId id="323" r:id="rId58"/>
    <p:sldId id="324" r:id="rId59"/>
    <p:sldId id="32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575805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deleteBoard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downPrintNo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getBoardCnt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수정할 게시판의 존재 개수를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dirty="0" err="1"/>
                        <a:t>getBoardList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8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880953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getBoardListCount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</a:t>
                      </a:r>
                      <a:r>
                        <a:rPr lang="ko-KR" altLang="en-US" sz="1200" dirty="0" err="1"/>
                        <a:t>총개수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아들글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게시판 이미지 이름 가져오는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수정할 게시판의 비밀번호 존재 개수를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511921"/>
              </p:ext>
            </p:extLst>
          </p:nvPr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개수를 얻는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7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887435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삭제될 게시판 이후 글의 출력 순서번호를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씩 감소 시킨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 게시판 글 정보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존재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69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323928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게시판의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자식글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존재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이름가져오는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비밀번호 존재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9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737275"/>
              </p:ext>
            </p:extLst>
          </p:nvPr>
        </p:nvGraphicFramePr>
        <p:xfrm>
          <a:off x="1534356" y="2333304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후 수정행의 적용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updateChange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조회수 증가하고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9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0457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 적용행의 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리턴 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카테고리 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8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45192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G_SubSub_Each_AllCnt_3()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3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8936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G_SubSub_Each_AllCnt_4()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G_SubSub_Each_AllCnt_5()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G_SubSub_Each_AllCnt_6()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G_SubSub_Each_AllCnt_7()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G_SubSub_Each_AllCnt_8()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57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32214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G_SubSub_Each_AllCnt_9()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G_year_2020_CNT()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대 카테고리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25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0628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제품 존재개수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입출력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부분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97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155086"/>
              </p:ext>
            </p:extLst>
          </p:nvPr>
        </p:nvGraphicFramePr>
        <p:xfrm>
          <a:off x="1534356" y="2333304"/>
          <a:ext cx="9304426" cy="375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(PC)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(PC)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(TV)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10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590785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(TV)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총 검색개수를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 적용 개수 리턴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 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95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05692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M_SubSub_Each_AllCnt_2()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M_SubSub_Each_AllCnt_3()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6294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M_SubSub_Each_AllCnt_5()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M_SubSub_Each_AllCnt_6()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M_year_2020_CNT()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22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41887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71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8164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P_SubSub_Each_AllCnt_4()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6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04563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P_year_2021_CNT()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isert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(ERPTDO)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23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66389"/>
              </p:ext>
            </p:extLst>
          </p:nvPr>
        </p:nvGraphicFramePr>
        <p:xfrm>
          <a:off x="1534356" y="2333304"/>
          <a:ext cx="9304426" cy="3682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'1'(QLED)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'2'(mini-LED)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T_SubSub_Each_AllCnt_3()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'3'(OLED)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T_year_2019_CNT()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01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0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90365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카테고리 총수량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0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63436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67763"/>
              </p:ext>
            </p:extLst>
          </p:nvPr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38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4742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종류 가져오는 메소드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제품 존재개수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29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23631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93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28456"/>
              </p:ext>
            </p:extLst>
          </p:nvPr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입출고 입력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부분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가전 카테고리 검색 리스트를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모바일 카테고리 검색 리스트를 가져오는 메소드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모바일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23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20909"/>
              </p:ext>
            </p:extLst>
          </p:nvPr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 카테고리 검색 리스트를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 카테고리 검색 리스트를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모든 검색결과 개수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009215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 총수량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15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879919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49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4300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총수량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58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25842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P_SubSub_Each_AllCnt_4()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59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31452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insert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46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169116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 err="1"/>
                        <a:t>소품목</a:t>
                      </a:r>
                      <a:r>
                        <a:rPr lang="ko-KR" altLang="en-US" sz="1200" dirty="0"/>
                        <a:t> 색상 </a:t>
                      </a:r>
                      <a:r>
                        <a:rPr lang="en-US" altLang="ko-KR" sz="1200" dirty="0"/>
                        <a:t>BEST 10 LIST </a:t>
                      </a:r>
                      <a:r>
                        <a:rPr lang="ko-KR" altLang="en-US" sz="1200" dirty="0"/>
                        <a:t>담는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'1’(QLED)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'2’(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mini_LED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'3’(OLED)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00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52095"/>
              </p:ext>
            </p:extLst>
          </p:nvPr>
        </p:nvGraphicFramePr>
        <p:xfrm>
          <a:off x="1534356" y="2333304"/>
          <a:ext cx="9304426" cy="366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67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최 현준 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ERP</a:t>
            </a:r>
            <a:r>
              <a:rPr lang="ko-KR" altLang="en-US" sz="1200" dirty="0">
                <a:solidFill>
                  <a:schemeClr val="tx1"/>
                </a:solidFill>
              </a:rPr>
              <a:t>시스템을 학습하고 익히며 </a:t>
            </a:r>
            <a:r>
              <a:rPr lang="ko-KR" altLang="en-US" sz="1200" dirty="0" err="1">
                <a:solidFill>
                  <a:schemeClr val="tx1"/>
                </a:solidFill>
              </a:rPr>
              <a:t>만들어가기</a:t>
            </a:r>
            <a:r>
              <a:rPr lang="ko-KR" altLang="en-US" sz="1200" dirty="0">
                <a:solidFill>
                  <a:schemeClr val="tx1"/>
                </a:solidFill>
              </a:rPr>
              <a:t> 까지 조원들과 함께 </a:t>
            </a:r>
            <a:r>
              <a:rPr lang="ko-KR" altLang="en-US" sz="1200" dirty="0" err="1">
                <a:solidFill>
                  <a:schemeClr val="tx1"/>
                </a:solidFill>
              </a:rPr>
              <a:t>밤새가며</a:t>
            </a:r>
            <a:r>
              <a:rPr lang="ko-KR" altLang="en-US" sz="1200" dirty="0">
                <a:solidFill>
                  <a:schemeClr val="tx1"/>
                </a:solidFill>
              </a:rPr>
              <a:t> 고생한 나날의 기억들을 잊지 못할 것입니다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화면상에 보여지는 단순한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및 검색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삭제 및 기타 다양한 양식의 버튼 및 텍스트들이 실제 코딩상으로는 얼마나 많은 코드가 사용되고 얼마나 길고 복잡하게 </a:t>
            </a:r>
            <a:r>
              <a:rPr lang="ko-KR" altLang="en-US" sz="1200" dirty="0" err="1">
                <a:solidFill>
                  <a:schemeClr val="tx1"/>
                </a:solidFill>
              </a:rPr>
              <a:t>상호연결되어</a:t>
            </a:r>
            <a:r>
              <a:rPr lang="ko-KR" altLang="en-US" sz="1200" dirty="0">
                <a:solidFill>
                  <a:schemeClr val="tx1"/>
                </a:solidFill>
              </a:rPr>
              <a:t> 작용되는지 알 수 있었으며 이러한 기술들을 적극적으로 잘 활용하기 위해선 </a:t>
            </a:r>
            <a:r>
              <a:rPr lang="en-US" altLang="ko-KR" sz="1200" dirty="0">
                <a:solidFill>
                  <a:schemeClr val="tx1"/>
                </a:solidFill>
              </a:rPr>
              <a:t>Java, Spring, Oracle, html </a:t>
            </a:r>
            <a:r>
              <a:rPr lang="ko-KR" altLang="en-US" sz="1200" dirty="0">
                <a:solidFill>
                  <a:schemeClr val="tx1"/>
                </a:solidFill>
              </a:rPr>
              <a:t>등을 포함한 다양한 기술들을 다양하게 숙지하고 이것들을 잘 활용할 줄 알아야 함을 깨닫게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앞으로도 이러한 값진 경험들을 열심히 접하여 자신의 기술들을 성장시켜 나아갈 것을 다짐하며 지금껏 함께 노력해온 팀원들께 감사의 말을 전하고 싶습니다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4118</Words>
  <Application>Microsoft Office PowerPoint</Application>
  <PresentationFormat>와이드스크린</PresentationFormat>
  <Paragraphs>765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91</cp:revision>
  <dcterms:created xsi:type="dcterms:W3CDTF">2020-05-10T02:38:09Z</dcterms:created>
  <dcterms:modified xsi:type="dcterms:W3CDTF">2021-11-04T07:56:46Z</dcterms:modified>
</cp:coreProperties>
</file>